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063" autoAdjust="0"/>
    <p:restoredTop sz="94660"/>
  </p:normalViewPr>
  <p:slideViewPr>
    <p:cSldViewPr>
      <p:cViewPr>
        <p:scale>
          <a:sx n="70" d="100"/>
          <a:sy n="70" d="100"/>
        </p:scale>
        <p:origin x="-10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9/23/2018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927848" cy="16002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МДОУ «Детский сад №5 СЕРПАНТИН» 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124136"/>
            <a:ext cx="6787896" cy="733864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Город Ростов Ярославской области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Год 2018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D:\1. ФОТО\Фото\Фото 2\открытие дет. сада СЕРПАНТИН\DSC_0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905000"/>
            <a:ext cx="5372099" cy="3581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8305800" cy="43891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Участники</a:t>
            </a:r>
            <a:endParaRPr lang="ru-RU" sz="4000" b="1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4284663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999999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999999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999999"/>
                </a:solidFill>
                <a:effectLst/>
                <a:latin typeface="Arial" pitchFamily="34" charset="0"/>
                <a:cs typeface="Arial" pitchFamily="34" charset="0"/>
              </a:rPr>
              <a:t>82 из 90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910558" tIns="107916" rIns="114264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AutoShape 2" descr="https://rs.mail.ru/d32753979.gif"/>
          <p:cNvSpPr>
            <a:spLocks noChangeAspect="1" noChangeArrowheads="1"/>
          </p:cNvSpPr>
          <p:nvPr/>
        </p:nvSpPr>
        <p:spPr bwMode="auto">
          <a:xfrm>
            <a:off x="63500" y="130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4284663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999999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999999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999999"/>
                </a:solidFill>
                <a:effectLst/>
                <a:latin typeface="Arial" pitchFamily="34" charset="0"/>
                <a:cs typeface="Arial" pitchFamily="34" charset="0"/>
              </a:rPr>
              <a:t>82 из 90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1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910558" tIns="107916" rIns="114264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AutoShape 5" descr="https://rs.mail.ru/d32753979.gif"/>
          <p:cNvSpPr>
            <a:spLocks noChangeAspect="1" noChangeArrowheads="1"/>
          </p:cNvSpPr>
          <p:nvPr/>
        </p:nvSpPr>
        <p:spPr bwMode="auto">
          <a:xfrm>
            <a:off x="63500" y="130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6" name="Picture 8" descr="https://i.mycdn.me/image?id=874872686412&amp;t=3&amp;plc=WEB&amp;tkn=*tzQ4XjmP7xIHcja-o9ZDj3xkJnU"/>
          <p:cNvPicPr>
            <a:picLocks noChangeAspect="1" noChangeArrowheads="1"/>
          </p:cNvPicPr>
          <p:nvPr/>
        </p:nvPicPr>
        <p:blipFill>
          <a:blip r:embed="rId2"/>
          <a:srcRect l="21763" r="11730" b="18419"/>
          <a:stretch>
            <a:fillRect/>
          </a:stretch>
        </p:blipFill>
        <p:spPr bwMode="auto">
          <a:xfrm>
            <a:off x="1447800" y="838200"/>
            <a:ext cx="6543261" cy="6019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4371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МЫ ЗАНИМАЕМСЯ</a:t>
            </a:r>
            <a:endParaRPr lang="ru-RU" b="1" dirty="0"/>
          </a:p>
        </p:txBody>
      </p:sp>
      <p:pic>
        <p:nvPicPr>
          <p:cNvPr id="3" name="Picture 3" descr="G:\2. Серпантин\Непоседы!\Математика О. Г\20180213_101230!!!!!! О. Г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1673" y="1676400"/>
            <a:ext cx="7071640" cy="4953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17</Words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МДОУ «Детский сад №5 СЕРПАНТИН» </vt:lpstr>
      <vt:lpstr>Участники</vt:lpstr>
      <vt:lpstr>МЫ ЗАНИМАЕМСЯ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МДОУ «Детский сад №5 СЕРПАНТИН» </dc:title>
  <dc:creator>User</dc:creator>
  <cp:lastModifiedBy>User</cp:lastModifiedBy>
  <cp:revision>12</cp:revision>
  <dcterms:created xsi:type="dcterms:W3CDTF">2018-09-22T20:51:08Z</dcterms:created>
  <dcterms:modified xsi:type="dcterms:W3CDTF">2018-09-23T11:26:35Z</dcterms:modified>
</cp:coreProperties>
</file>